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</p:sldMasterIdLst>
  <p:sldIdLst>
    <p:sldId id="256" r:id="rId2"/>
    <p:sldId id="257" r:id="rId3"/>
    <p:sldId id="259" r:id="rId4"/>
    <p:sldId id="260" r:id="rId5"/>
    <p:sldId id="261" r:id="rId6"/>
    <p:sldId id="277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86405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45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471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74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4422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49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20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879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14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750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59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12/14/2021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1067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5F41CE-7AF5-46DD-870B-604E232BD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9510" y="4602162"/>
            <a:ext cx="4457690" cy="1720850"/>
          </a:xfrm>
        </p:spPr>
        <p:txBody>
          <a:bodyPr anchor="ctr">
            <a:normAutofit/>
          </a:bodyPr>
          <a:lstStyle/>
          <a:p>
            <a:r>
              <a:rPr lang="en-IN" dirty="0"/>
              <a:t>Candy Stock Management Application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A20585-C3EA-4035-9039-CB7FC392F2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4801" y="4602163"/>
            <a:ext cx="4451347" cy="1720850"/>
          </a:xfrm>
        </p:spPr>
        <p:txBody>
          <a:bodyPr anchor="ctr">
            <a:normAutofit/>
          </a:bodyPr>
          <a:lstStyle/>
          <a:p>
            <a:r>
              <a:rPr lang="en-IN" dirty="0"/>
              <a:t>By Ramanujam Kudiyarasan</a:t>
            </a:r>
          </a:p>
        </p:txBody>
      </p:sp>
      <p:pic>
        <p:nvPicPr>
          <p:cNvPr id="4" name="Picture 3" descr="Back shot of a row of graduates">
            <a:extLst>
              <a:ext uri="{FF2B5EF4-FFF2-40B4-BE49-F238E27FC236}">
                <a16:creationId xmlns:a16="http://schemas.microsoft.com/office/drawing/2014/main" id="{349AACA1-97F0-4716-9F8E-500239C5DD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523" b="26145"/>
          <a:stretch/>
        </p:blipFill>
        <p:spPr>
          <a:xfrm>
            <a:off x="20" y="10"/>
            <a:ext cx="12191977" cy="401477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546258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743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Order History -&gt; Edit Order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Users shall be able to edit the orders that they have previously made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332297-CE50-4A08-BBC6-B942EC50A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7782"/>
            <a:ext cx="76088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117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Order History -&gt; Cancel Order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Users shall be able to cancel the orders that they have previously made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4BC183-7602-4AB4-A400-7193E1E60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66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99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Order History -&gt; Delete Order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Users shall be able to delete the orders that they have previously made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D776A72-2653-4738-B57A-E7251517E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" y="0"/>
            <a:ext cx="77621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707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Manage Account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 fontScale="92500" lnSpcReduction="10000"/>
          </a:bodyPr>
          <a:lstStyle/>
          <a:p>
            <a:endParaRPr lang="en-IN" dirty="0"/>
          </a:p>
          <a:p>
            <a:r>
              <a:rPr lang="en-IN" dirty="0"/>
              <a:t>Users shall go to their account page by clicking their name displayed in the header</a:t>
            </a:r>
          </a:p>
          <a:p>
            <a:r>
              <a:rPr lang="en-IN" dirty="0"/>
              <a:t>Users shall be able to change passwords, edit phone numbers, enable two factor authentication from this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D1B345-7197-4E13-85E2-E5E60357D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27" y="735037"/>
            <a:ext cx="6096000" cy="538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47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Shopping Cart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 fontScale="92500" lnSpcReduction="20000"/>
          </a:bodyPr>
          <a:lstStyle/>
          <a:p>
            <a:endParaRPr lang="en-IN" dirty="0"/>
          </a:p>
          <a:p>
            <a:r>
              <a:rPr lang="en-IN" dirty="0"/>
              <a:t>Users shall be able to select various products and add to the shopping carts before checking it out.</a:t>
            </a:r>
          </a:p>
          <a:p>
            <a:r>
              <a:rPr lang="en-IN" dirty="0"/>
              <a:t>In this page, the user shall be able to checkout the cart items or to cancel the cart items or edit the quantity of items.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21AEC0-18D8-4076-A40C-51B8C9657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64" y="1093277"/>
            <a:ext cx="7594886" cy="427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655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IN" dirty="0"/>
              <a:t>Shopping Cart Checkout -&gt; Shopping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 fontScale="92500" lnSpcReduction="10000"/>
          </a:bodyPr>
          <a:lstStyle/>
          <a:p>
            <a:endParaRPr lang="en-IN" dirty="0"/>
          </a:p>
          <a:p>
            <a:r>
              <a:rPr lang="en-IN" dirty="0"/>
              <a:t>Users shall go to their account page by clicking their name displayed in the header</a:t>
            </a:r>
          </a:p>
          <a:p>
            <a:r>
              <a:rPr lang="en-IN" dirty="0"/>
              <a:t>Users shall be able to change passwords, edit phone numbers, enable two factor authentication from this page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B2879D0-330A-4166-86BA-ED41D6C92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02" y="970670"/>
            <a:ext cx="7286194" cy="441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170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Admin Panel -&gt;</a:t>
            </a:r>
            <a:br>
              <a:rPr lang="en-IN" dirty="0"/>
            </a:br>
            <a:r>
              <a:rPr lang="en-IN" dirty="0"/>
              <a:t>Order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 fontScale="85000" lnSpcReduction="10000"/>
          </a:bodyPr>
          <a:lstStyle/>
          <a:p>
            <a:r>
              <a:rPr lang="en-IN" dirty="0"/>
              <a:t>Admin user or manager user shall be able to view all the orders from all the users and will be able to process the orders or cancel the orders</a:t>
            </a:r>
          </a:p>
          <a:p>
            <a:r>
              <a:rPr lang="en-IN" dirty="0"/>
              <a:t>Once the order is processed, the status changes to processed and if the order is cancelled then the status changes to cancelled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48E0A3-5BCF-484D-B2A0-27408C8D3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186" y="1153551"/>
            <a:ext cx="7644853" cy="430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875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Admin Panel -&gt;</a:t>
            </a:r>
            <a:br>
              <a:rPr lang="en-IN" dirty="0"/>
            </a:br>
            <a:r>
              <a:rPr lang="en-IN" dirty="0"/>
              <a:t>Manage Stocks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r>
              <a:rPr lang="en-IN" dirty="0"/>
              <a:t>Admin user or manager user shall be able to view all the stocks that are available in the system</a:t>
            </a:r>
          </a:p>
          <a:p>
            <a:r>
              <a:rPr lang="en-IN" dirty="0"/>
              <a:t>The user shall also be able to add, edit or delete a stock to system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E3862E-2665-4936-9CC2-79C23F8AD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0193"/>
            <a:ext cx="7677835" cy="431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88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IN" dirty="0"/>
              <a:t>Admin Panel -&gt;</a:t>
            </a:r>
            <a:br>
              <a:rPr lang="en-IN" dirty="0"/>
            </a:br>
            <a:r>
              <a:rPr lang="en-IN" dirty="0"/>
              <a:t>Manage Stocks-&gt; Add new Stock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 fontScale="92500"/>
          </a:bodyPr>
          <a:lstStyle/>
          <a:p>
            <a:r>
              <a:rPr lang="en-IN" dirty="0"/>
              <a:t>Admin user or manager user shall be able to add a new stock to the system by clicking the create new option provided in the manage stocks page.</a:t>
            </a:r>
          </a:p>
          <a:p>
            <a:r>
              <a:rPr lang="en-IN" dirty="0"/>
              <a:t>User shall be able to key in all the information and add the new stock to the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2404F7-384B-4B37-A63B-4FD48821A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4055"/>
            <a:ext cx="7627815" cy="429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052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IN" dirty="0"/>
              <a:t>Admin Panel -&gt;</a:t>
            </a:r>
            <a:br>
              <a:rPr lang="en-IN" dirty="0"/>
            </a:br>
            <a:r>
              <a:rPr lang="en-IN" dirty="0"/>
              <a:t>Manage Stocks-&gt; Edit Stock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 lnSpcReduction="10000"/>
          </a:bodyPr>
          <a:lstStyle/>
          <a:p>
            <a:r>
              <a:rPr lang="en-IN" dirty="0"/>
              <a:t>Admin user or manager user shall be able to edit a stock in the system by clicking the edit option provided in the manage stocks listing page.</a:t>
            </a:r>
          </a:p>
          <a:p>
            <a:r>
              <a:rPr lang="en-IN" dirty="0"/>
              <a:t>User shall be able to key in all the information and save the edited stock to the system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EBD40F-623F-4EED-B051-8D27F3BFD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5313"/>
            <a:ext cx="7655713" cy="429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32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AEB7F98-32EC-40D3-89EE-C84330231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Welcome Page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8531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This is the page user sees upon entering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6174BAF-B0F7-44BC-B5FB-4CBBB3242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2" y="747479"/>
            <a:ext cx="7434331" cy="402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95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IN" dirty="0"/>
              <a:t>Admin Panel -&gt;</a:t>
            </a:r>
            <a:br>
              <a:rPr lang="en-IN" dirty="0"/>
            </a:br>
            <a:r>
              <a:rPr lang="en-IN" dirty="0"/>
              <a:t>Manage Stocks-&gt; Delete Stock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 lnSpcReduction="10000"/>
          </a:bodyPr>
          <a:lstStyle/>
          <a:p>
            <a:r>
              <a:rPr lang="en-IN" dirty="0"/>
              <a:t>Admin user or manager user shall be able to delete a stock to the system by clicking the edit option provided in the product list page.</a:t>
            </a:r>
          </a:p>
          <a:p>
            <a:r>
              <a:rPr lang="en-IN" dirty="0"/>
              <a:t>Deleted stock cannot be recovered as it is a hard delete.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DCA3AF-5CEC-4C10-A6F1-6F00E4DE2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7556"/>
            <a:ext cx="7607447" cy="428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0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Login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 fontScale="92500" lnSpcReduction="10000"/>
          </a:bodyPr>
          <a:lstStyle/>
          <a:p>
            <a:endParaRPr lang="en-IN" dirty="0"/>
          </a:p>
          <a:p>
            <a:r>
              <a:rPr lang="en-IN" dirty="0"/>
              <a:t>Upon Clicking login button on the right corner, user will be redirected to this page</a:t>
            </a:r>
          </a:p>
          <a:p>
            <a:r>
              <a:rPr lang="en-IN" dirty="0"/>
              <a:t>Existing users can use this page to login to the application to see what they have ordered or to make a new order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3538F8-42E2-49A9-8AF0-B53ACF39F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34" y="1205818"/>
            <a:ext cx="7356143" cy="492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46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Register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Upon Clicking register button on the right corner, user will be redirected to this page</a:t>
            </a:r>
          </a:p>
          <a:p>
            <a:r>
              <a:rPr lang="en-IN" dirty="0"/>
              <a:t>New users can use this page to login to make a new order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2CC7DA-DB48-49FA-8771-1CE35CAF9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99" y="900752"/>
            <a:ext cx="7377723" cy="486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846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The user sees list of items that are on sale, user can click the add to cart button to add it to cart and check it 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F6E408-A97F-4DC5-800D-828BE1024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8469"/>
            <a:ext cx="7540283" cy="462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998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Product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Upon Clicking the products, users shall eb able to see its details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94E1FF-BD70-4C3B-B869-03A177566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4" y="1205818"/>
            <a:ext cx="7696936" cy="420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945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Frequently Bought </a:t>
            </a:r>
            <a:r>
              <a:rPr lang="en-IN" dirty="0" err="1"/>
              <a:t>ITem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The user sees list of frequently bought items in the last 10 days by clicking on the second option in the header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8C0066-B15E-4878-90B3-0F7FE6AEC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5925"/>
            <a:ext cx="7498408" cy="469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69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Category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 fontScale="92500"/>
          </a:bodyPr>
          <a:lstStyle/>
          <a:p>
            <a:endParaRPr lang="en-IN" dirty="0"/>
          </a:p>
          <a:p>
            <a:r>
              <a:rPr lang="en-IN" dirty="0"/>
              <a:t>The user may choose to see a particular category by choosing the category option given in header</a:t>
            </a:r>
          </a:p>
          <a:p>
            <a:r>
              <a:rPr lang="en-IN" dirty="0"/>
              <a:t>Only the items that fall under that category shall be displayed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5B34C0-D960-4022-8254-CCDAB4545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" y="0"/>
            <a:ext cx="75525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27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E8F4F-44EE-46F2-87C6-FD84F3F79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050" y="540000"/>
            <a:ext cx="3884962" cy="1331637"/>
          </a:xfrm>
        </p:spPr>
        <p:txBody>
          <a:bodyPr anchor="b">
            <a:normAutofit/>
          </a:bodyPr>
          <a:lstStyle/>
          <a:p>
            <a:pPr algn="ctr"/>
            <a:r>
              <a:rPr lang="en-IN" dirty="0"/>
              <a:t>Order History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0C3B-31F2-4416-92FF-F7C89F13D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050" y="2759076"/>
            <a:ext cx="3884962" cy="3009899"/>
          </a:xfrm>
        </p:spPr>
        <p:txBody>
          <a:bodyPr>
            <a:normAutofit/>
          </a:bodyPr>
          <a:lstStyle/>
          <a:p>
            <a:endParaRPr lang="en-IN" dirty="0"/>
          </a:p>
          <a:p>
            <a:r>
              <a:rPr lang="en-IN" dirty="0"/>
              <a:t>Users shall be able to view the previously ordered history and their statuses</a:t>
            </a:r>
          </a:p>
          <a:p>
            <a:r>
              <a:rPr lang="en-IN" dirty="0"/>
              <a:t>Users shall have the option to edit, cancel and delete the orders from this page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4FE9EE-1E89-4D1F-96D7-76A9D8E08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026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616327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AnalogousFromDarkSeedLeftStep">
      <a:dk1>
        <a:srgbClr val="000000"/>
      </a:dk1>
      <a:lt1>
        <a:srgbClr val="FFFFFF"/>
      </a:lt1>
      <a:dk2>
        <a:srgbClr val="2B223E"/>
      </a:dk2>
      <a:lt2>
        <a:srgbClr val="E5E2E8"/>
      </a:lt2>
      <a:accent1>
        <a:srgbClr val="72B045"/>
      </a:accent1>
      <a:accent2>
        <a:srgbClr val="97AA38"/>
      </a:accent2>
      <a:accent3>
        <a:srgbClr val="BA9E49"/>
      </a:accent3>
      <a:accent4>
        <a:srgbClr val="B1623B"/>
      </a:accent4>
      <a:accent5>
        <a:srgbClr val="C34D57"/>
      </a:accent5>
      <a:accent6>
        <a:srgbClr val="B13B77"/>
      </a:accent6>
      <a:hlink>
        <a:srgbClr val="BF493F"/>
      </a:hlink>
      <a:folHlink>
        <a:srgbClr val="7F7F7F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660</Words>
  <Application>Microsoft Office PowerPoint</Application>
  <PresentationFormat>Widescreen</PresentationFormat>
  <Paragraphs>66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Avenir Next LT Pro Light</vt:lpstr>
      <vt:lpstr>Rockwell Nova Light</vt:lpstr>
      <vt:lpstr>Wingdings</vt:lpstr>
      <vt:lpstr>LeafVTI</vt:lpstr>
      <vt:lpstr>Candy Stock Management Application Presentation</vt:lpstr>
      <vt:lpstr>Welcome Page</vt:lpstr>
      <vt:lpstr>Login Page</vt:lpstr>
      <vt:lpstr>Register Page</vt:lpstr>
      <vt:lpstr>Home Page</vt:lpstr>
      <vt:lpstr>Product details</vt:lpstr>
      <vt:lpstr>Frequently Bought ITem</vt:lpstr>
      <vt:lpstr>Category</vt:lpstr>
      <vt:lpstr>Order History Page</vt:lpstr>
      <vt:lpstr>Order History -&gt; Edit Order</vt:lpstr>
      <vt:lpstr>Order History -&gt; Cancel Order</vt:lpstr>
      <vt:lpstr>Order History -&gt; Delete Order</vt:lpstr>
      <vt:lpstr>Manage Account Page</vt:lpstr>
      <vt:lpstr>Shopping Cart Page</vt:lpstr>
      <vt:lpstr>Shopping Cart Checkout -&gt; Shopping Completed</vt:lpstr>
      <vt:lpstr>Admin Panel -&gt; Order Processing</vt:lpstr>
      <vt:lpstr>Admin Panel -&gt; Manage Stocks</vt:lpstr>
      <vt:lpstr>Admin Panel -&gt; Manage Stocks-&gt; Add new Stock</vt:lpstr>
      <vt:lpstr>Admin Panel -&gt; Manage Stocks-&gt; Edit Stock</vt:lpstr>
      <vt:lpstr>Admin Panel -&gt; Manage Stocks-&gt; Delete Stock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Candy Stock Management Application Presentation</dc:title>
  <dc:creator>Ramanujam Kudiyarasan</dc:creator>
  <cp:lastModifiedBy>Ramanujam Kudiyarasan</cp:lastModifiedBy>
  <cp:revision>12</cp:revision>
  <dcterms:created xsi:type="dcterms:W3CDTF">2021-12-15T01:02:41Z</dcterms:created>
  <dcterms:modified xsi:type="dcterms:W3CDTF">2021-12-15T02:47:30Z</dcterms:modified>
</cp:coreProperties>
</file>

<file path=docProps/thumbnail.jpeg>
</file>